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4" r:id="rId5"/>
    <p:sldId id="312" r:id="rId6"/>
    <p:sldId id="315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3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WHAT ARE SC?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WHAT SC ARE NOT MEANT TO BE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HOW GOD DESIGNED SC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s in po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65B51-EDBD-4F75-AFF4-0F32B65BCFED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1284CE-CB5C-421A-93A3-362B21A97119}">
      <dgm:prSet custT="1"/>
      <dgm:spPr/>
      <dgm:t>
        <a:bodyPr/>
        <a:lstStyle/>
        <a:p>
          <a:r>
            <a:rPr lang="en-US" sz="1800" dirty="0"/>
            <a:t>Proactive – God designed healing and health, “God said it is good.”</a:t>
          </a:r>
          <a:br>
            <a:rPr lang="en-US" sz="1800" dirty="0"/>
          </a:br>
          <a:r>
            <a:rPr lang="en-US" sz="1800" dirty="0"/>
            <a:t>	Stem Cells grow every day depending on our health.</a:t>
          </a:r>
          <a:br>
            <a:rPr lang="en-US" sz="1800" dirty="0"/>
          </a:br>
          <a:endParaRPr lang="en-US" sz="1800" dirty="0"/>
        </a:p>
      </dgm:t>
    </dgm:pt>
    <dgm:pt modelId="{35B172BB-1459-4C0F-AB60-B1274A43FD92}" type="parTrans" cxnId="{7B7CF432-F40E-4C27-8BA6-113BFA9B2950}">
      <dgm:prSet/>
      <dgm:spPr/>
      <dgm:t>
        <a:bodyPr/>
        <a:lstStyle/>
        <a:p>
          <a:endParaRPr lang="en-US"/>
        </a:p>
      </dgm:t>
    </dgm:pt>
    <dgm:pt modelId="{CEE267D7-E4E9-4F29-A589-C5D24F686E5D}" type="sibTrans" cxnId="{7B7CF432-F40E-4C27-8BA6-113BFA9B2950}">
      <dgm:prSet/>
      <dgm:spPr/>
      <dgm:t>
        <a:bodyPr/>
        <a:lstStyle/>
        <a:p>
          <a:endParaRPr lang="en-US"/>
        </a:p>
      </dgm:t>
    </dgm:pt>
    <dgm:pt modelId="{00C70717-3E41-4434-8AFE-A12C6695504A}">
      <dgm:prSet custT="1"/>
      <dgm:spPr/>
      <dgm:t>
        <a:bodyPr/>
        <a:lstStyle/>
        <a:p>
          <a:r>
            <a:rPr lang="en-US" sz="1600" dirty="0"/>
            <a:t>Reactive – Today’s medicine to be reparative – Jeffrey Epstein’s antiaging, Planned Parenthood selling to 	highest bidder</a:t>
          </a:r>
          <a:br>
            <a:rPr lang="en-US" sz="1600" dirty="0"/>
          </a:br>
          <a:r>
            <a:rPr lang="en-US" sz="1600" dirty="0"/>
            <a:t>	Science is learning quickly how to imitate God</a:t>
          </a:r>
          <a:br>
            <a:rPr lang="en-US" sz="1600" dirty="0"/>
          </a:br>
          <a:r>
            <a:rPr lang="en-US" sz="1600" dirty="0"/>
            <a:t>	Stem Cells for AIDS, MS, Heart, Diabetics plus more</a:t>
          </a:r>
          <a:br>
            <a:rPr lang="en-US" sz="1300" dirty="0"/>
          </a:br>
          <a:br>
            <a:rPr lang="en-US" sz="1300" dirty="0"/>
          </a:br>
          <a:endParaRPr lang="en-US" sz="1300" dirty="0"/>
        </a:p>
      </dgm:t>
    </dgm:pt>
    <dgm:pt modelId="{3BEB6FFF-C545-4EFC-A49C-3161D9B04C58}" type="parTrans" cxnId="{C13EA567-1399-4DD0-A77A-123D00619B54}">
      <dgm:prSet/>
      <dgm:spPr/>
      <dgm:t>
        <a:bodyPr/>
        <a:lstStyle/>
        <a:p>
          <a:endParaRPr lang="en-US"/>
        </a:p>
      </dgm:t>
    </dgm:pt>
    <dgm:pt modelId="{5372B6E8-9C5C-4FEC-B250-0666532D9F11}" type="sibTrans" cxnId="{C13EA567-1399-4DD0-A77A-123D00619B54}">
      <dgm:prSet/>
      <dgm:spPr/>
      <dgm:t>
        <a:bodyPr/>
        <a:lstStyle/>
        <a:p>
          <a:endParaRPr lang="en-US"/>
        </a:p>
      </dgm:t>
    </dgm:pt>
    <dgm:pt modelId="{0CA6F9D7-1D68-407F-AD09-AF9501C49C17}">
      <dgm:prSet custT="1"/>
      <dgm:spPr/>
      <dgm:t>
        <a:bodyPr/>
        <a:lstStyle/>
        <a:p>
          <a:r>
            <a:rPr lang="en-US" sz="1600" dirty="0"/>
            <a:t>Regenerative – Advanced medicine and God’s plan applied differently for same result</a:t>
          </a:r>
          <a:br>
            <a:rPr lang="en-US" sz="1600" dirty="0"/>
          </a:br>
          <a:r>
            <a:rPr lang="en-US" sz="1600" dirty="0"/>
            <a:t>	Healing God designed is getting rid of the bad and replacing with the new</a:t>
          </a:r>
          <a:br>
            <a:rPr lang="en-US" sz="1600" dirty="0"/>
          </a:br>
          <a:r>
            <a:rPr lang="en-US" sz="1600" dirty="0"/>
            <a:t>	Science is playing God – who gets the stem cells</a:t>
          </a:r>
        </a:p>
      </dgm:t>
    </dgm:pt>
    <dgm:pt modelId="{5E82DF3A-76E4-42E7-9182-98757771AFA9}" type="parTrans" cxnId="{9CACFC3E-BDB6-4FCC-A9DA-3FA5812A3F97}">
      <dgm:prSet/>
      <dgm:spPr/>
      <dgm:t>
        <a:bodyPr/>
        <a:lstStyle/>
        <a:p>
          <a:endParaRPr lang="en-US"/>
        </a:p>
      </dgm:t>
    </dgm:pt>
    <dgm:pt modelId="{9640593D-1530-4147-9E90-D608ED1F9A88}" type="sibTrans" cxnId="{9CACFC3E-BDB6-4FCC-A9DA-3FA5812A3F97}">
      <dgm:prSet/>
      <dgm:spPr/>
      <dgm:t>
        <a:bodyPr/>
        <a:lstStyle/>
        <a:p>
          <a:endParaRPr lang="en-US"/>
        </a:p>
      </dgm:t>
    </dgm:pt>
    <dgm:pt modelId="{CACF4E3B-1B48-4604-9884-8191CB15324F}" type="pres">
      <dgm:prSet presAssocID="{44465B51-EDBD-4F75-AFF4-0F32B65BCFED}" presName="linear" presStyleCnt="0">
        <dgm:presLayoutVars>
          <dgm:animLvl val="lvl"/>
          <dgm:resizeHandles val="exact"/>
        </dgm:presLayoutVars>
      </dgm:prSet>
      <dgm:spPr/>
    </dgm:pt>
    <dgm:pt modelId="{D9ACED4D-6C11-47E6-9723-93B74D0E49F1}" type="pres">
      <dgm:prSet presAssocID="{371284CE-CB5C-421A-93A3-362B21A971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22CA7D-2717-47DA-B99A-A03930DB457C}" type="pres">
      <dgm:prSet presAssocID="{CEE267D7-E4E9-4F29-A589-C5D24F686E5D}" presName="spacer" presStyleCnt="0"/>
      <dgm:spPr/>
    </dgm:pt>
    <dgm:pt modelId="{B150430C-E83A-4FED-B51E-48DF5CC22D51}" type="pres">
      <dgm:prSet presAssocID="{00C70717-3E41-4434-8AFE-A12C669550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F66BE8-86C7-4664-9F7A-9108113F6054}" type="pres">
      <dgm:prSet presAssocID="{5372B6E8-9C5C-4FEC-B250-0666532D9F11}" presName="spacer" presStyleCnt="0"/>
      <dgm:spPr/>
    </dgm:pt>
    <dgm:pt modelId="{F4FE4430-9A63-4033-BCB3-900B8DB02853}" type="pres">
      <dgm:prSet presAssocID="{0CA6F9D7-1D68-407F-AD09-AF9501C49C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7CF432-F40E-4C27-8BA6-113BFA9B2950}" srcId="{44465B51-EDBD-4F75-AFF4-0F32B65BCFED}" destId="{371284CE-CB5C-421A-93A3-362B21A97119}" srcOrd="0" destOrd="0" parTransId="{35B172BB-1459-4C0F-AB60-B1274A43FD92}" sibTransId="{CEE267D7-E4E9-4F29-A589-C5D24F686E5D}"/>
    <dgm:cxn modelId="{E4DEA238-13F3-4AD5-BE6F-D2CBB41CA75E}" type="presOf" srcId="{00C70717-3E41-4434-8AFE-A12C6695504A}" destId="{B150430C-E83A-4FED-B51E-48DF5CC22D51}" srcOrd="0" destOrd="0" presId="urn:microsoft.com/office/officeart/2005/8/layout/vList2"/>
    <dgm:cxn modelId="{9CACFC3E-BDB6-4FCC-A9DA-3FA5812A3F97}" srcId="{44465B51-EDBD-4F75-AFF4-0F32B65BCFED}" destId="{0CA6F9D7-1D68-407F-AD09-AF9501C49C17}" srcOrd="2" destOrd="0" parTransId="{5E82DF3A-76E4-42E7-9182-98757771AFA9}" sibTransId="{9640593D-1530-4147-9E90-D608ED1F9A88}"/>
    <dgm:cxn modelId="{C13EA567-1399-4DD0-A77A-123D00619B54}" srcId="{44465B51-EDBD-4F75-AFF4-0F32B65BCFED}" destId="{00C70717-3E41-4434-8AFE-A12C6695504A}" srcOrd="1" destOrd="0" parTransId="{3BEB6FFF-C545-4EFC-A49C-3161D9B04C58}" sibTransId="{5372B6E8-9C5C-4FEC-B250-0666532D9F11}"/>
    <dgm:cxn modelId="{A04BC2A3-CD2F-4A41-AFDF-D447BFE52080}" type="presOf" srcId="{371284CE-CB5C-421A-93A3-362B21A97119}" destId="{D9ACED4D-6C11-47E6-9723-93B74D0E49F1}" srcOrd="0" destOrd="0" presId="urn:microsoft.com/office/officeart/2005/8/layout/vList2"/>
    <dgm:cxn modelId="{985B67B5-0F35-4A52-9CCA-7B1219C98D4F}" type="presOf" srcId="{0CA6F9D7-1D68-407F-AD09-AF9501C49C17}" destId="{F4FE4430-9A63-4033-BCB3-900B8DB02853}" srcOrd="0" destOrd="0" presId="urn:microsoft.com/office/officeart/2005/8/layout/vList2"/>
    <dgm:cxn modelId="{A3667CED-8478-468F-8B4E-26B66F5D9463}" type="presOf" srcId="{44465B51-EDBD-4F75-AFF4-0F32B65BCFED}" destId="{CACF4E3B-1B48-4604-9884-8191CB15324F}" srcOrd="0" destOrd="0" presId="urn:microsoft.com/office/officeart/2005/8/layout/vList2"/>
    <dgm:cxn modelId="{17264FF1-3337-4768-B3F9-F262486B2119}" type="presParOf" srcId="{CACF4E3B-1B48-4604-9884-8191CB15324F}" destId="{D9ACED4D-6C11-47E6-9723-93B74D0E49F1}" srcOrd="0" destOrd="0" presId="urn:microsoft.com/office/officeart/2005/8/layout/vList2"/>
    <dgm:cxn modelId="{3D77EB6E-F2A2-4105-97F4-CD9062AAE2CB}" type="presParOf" srcId="{CACF4E3B-1B48-4604-9884-8191CB15324F}" destId="{0722CA7D-2717-47DA-B99A-A03930DB457C}" srcOrd="1" destOrd="0" presId="urn:microsoft.com/office/officeart/2005/8/layout/vList2"/>
    <dgm:cxn modelId="{78E8E37C-5BB0-4E11-AE86-F08B79DE73D9}" type="presParOf" srcId="{CACF4E3B-1B48-4604-9884-8191CB15324F}" destId="{B150430C-E83A-4FED-B51E-48DF5CC22D51}" srcOrd="2" destOrd="0" presId="urn:microsoft.com/office/officeart/2005/8/layout/vList2"/>
    <dgm:cxn modelId="{425EF191-577E-46A1-8183-0B87F535A44A}" type="presParOf" srcId="{CACF4E3B-1B48-4604-9884-8191CB15324F}" destId="{4AF66BE8-86C7-4664-9F7A-9108113F6054}" srcOrd="3" destOrd="0" presId="urn:microsoft.com/office/officeart/2005/8/layout/vList2"/>
    <dgm:cxn modelId="{1B74AE5E-33C2-4D5C-9C1D-9670AA5C23B8}" type="presParOf" srcId="{CACF4E3B-1B48-4604-9884-8191CB15324F}" destId="{F4FE4430-9A63-4033-BCB3-900B8DB028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14BC7-8318-4061-9098-2272FD6999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CC13E0-1E67-49A6-A5FC-085771C125DA}">
      <dgm:prSet/>
      <dgm:spPr/>
      <dgm:t>
        <a:bodyPr/>
        <a:lstStyle/>
        <a:p>
          <a:r>
            <a:rPr lang="en-US" dirty="0"/>
            <a:t>Embryo – first four months of life – undifferentiated cells</a:t>
          </a:r>
        </a:p>
      </dgm:t>
    </dgm:pt>
    <dgm:pt modelId="{1C04781A-6F24-42E3-8078-0F776E09A4FE}" type="parTrans" cxnId="{BE3F8BD7-37CD-48B2-A6A7-574E69FD3BF7}">
      <dgm:prSet/>
      <dgm:spPr/>
      <dgm:t>
        <a:bodyPr/>
        <a:lstStyle/>
        <a:p>
          <a:endParaRPr lang="en-US"/>
        </a:p>
      </dgm:t>
    </dgm:pt>
    <dgm:pt modelId="{1724DB7A-9AF1-4447-8C27-A34A7B023CB7}" type="sibTrans" cxnId="{BE3F8BD7-37CD-48B2-A6A7-574E69FD3BF7}">
      <dgm:prSet/>
      <dgm:spPr/>
      <dgm:t>
        <a:bodyPr/>
        <a:lstStyle/>
        <a:p>
          <a:endParaRPr lang="en-US"/>
        </a:p>
      </dgm:t>
    </dgm:pt>
    <dgm:pt modelId="{5814C7A1-F020-47C1-840E-4B6E421A4802}">
      <dgm:prSet/>
      <dgm:spPr/>
      <dgm:t>
        <a:bodyPr/>
        <a:lstStyle/>
        <a:p>
          <a:r>
            <a:rPr lang="en-US"/>
            <a:t>Organs such as liver in unborn baby has stem cells to be used for growing other cells</a:t>
          </a:r>
        </a:p>
      </dgm:t>
    </dgm:pt>
    <dgm:pt modelId="{F5DBB0F3-1D03-48AA-BA16-E24ED07F8161}" type="parTrans" cxnId="{9A4DEC85-5220-44FF-A7CE-C75E2B3CFED4}">
      <dgm:prSet/>
      <dgm:spPr/>
      <dgm:t>
        <a:bodyPr/>
        <a:lstStyle/>
        <a:p>
          <a:endParaRPr lang="en-US"/>
        </a:p>
      </dgm:t>
    </dgm:pt>
    <dgm:pt modelId="{8C18135C-EBE7-4C09-B42A-35AC032EB9EC}" type="sibTrans" cxnId="{9A4DEC85-5220-44FF-A7CE-C75E2B3CFED4}">
      <dgm:prSet/>
      <dgm:spPr/>
      <dgm:t>
        <a:bodyPr/>
        <a:lstStyle/>
        <a:p>
          <a:endParaRPr lang="en-US"/>
        </a:p>
      </dgm:t>
    </dgm:pt>
    <dgm:pt modelId="{03401FAA-8D57-487B-AC57-0B286D7AD6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YOU create stem cells daily</a:t>
          </a:r>
        </a:p>
      </dgm:t>
    </dgm:pt>
    <dgm:pt modelId="{3BC4104C-4445-474A-9751-3110ABD2378D}" type="parTrans" cxnId="{83643133-2403-4444-BB78-D0582DBAA425}">
      <dgm:prSet/>
      <dgm:spPr/>
      <dgm:t>
        <a:bodyPr/>
        <a:lstStyle/>
        <a:p>
          <a:endParaRPr lang="en-US"/>
        </a:p>
      </dgm:t>
    </dgm:pt>
    <dgm:pt modelId="{8D732686-FC96-48F3-AE16-2ACD04CB4D27}" type="sibTrans" cxnId="{83643133-2403-4444-BB78-D0582DBAA425}">
      <dgm:prSet/>
      <dgm:spPr/>
      <dgm:t>
        <a:bodyPr/>
        <a:lstStyle/>
        <a:p>
          <a:endParaRPr lang="en-US"/>
        </a:p>
      </dgm:t>
    </dgm:pt>
    <dgm:pt modelId="{B5D40A3B-89BB-45ED-BE2D-E49D2551BBE7}" type="pres">
      <dgm:prSet presAssocID="{0AA14BC7-8318-4061-9098-2272FD6999BA}" presName="linear" presStyleCnt="0">
        <dgm:presLayoutVars>
          <dgm:animLvl val="lvl"/>
          <dgm:resizeHandles val="exact"/>
        </dgm:presLayoutVars>
      </dgm:prSet>
      <dgm:spPr/>
    </dgm:pt>
    <dgm:pt modelId="{65470EB1-BBE7-4FF2-8485-55019D607FAF}" type="pres">
      <dgm:prSet presAssocID="{95CC13E0-1E67-49A6-A5FC-085771C125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D98EA1-E9E4-4758-BA97-B24B04A21DBF}" type="pres">
      <dgm:prSet presAssocID="{1724DB7A-9AF1-4447-8C27-A34A7B023CB7}" presName="spacer" presStyleCnt="0"/>
      <dgm:spPr/>
    </dgm:pt>
    <dgm:pt modelId="{ED62498D-9316-40CF-B721-2B7E9BC8B4D3}" type="pres">
      <dgm:prSet presAssocID="{5814C7A1-F020-47C1-840E-4B6E421A48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E2FC52-5606-4325-BA9E-422CF2D91032}" type="pres">
      <dgm:prSet presAssocID="{8C18135C-EBE7-4C09-B42A-35AC032EB9EC}" presName="spacer" presStyleCnt="0"/>
      <dgm:spPr/>
    </dgm:pt>
    <dgm:pt modelId="{C1A3D792-B08F-43B5-A6AA-60C7CF084F07}" type="pres">
      <dgm:prSet presAssocID="{03401FAA-8D57-487B-AC57-0B286D7AD6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969A03-DCD4-4DCB-8EAC-4FF9E951B823}" type="presOf" srcId="{03401FAA-8D57-487B-AC57-0B286D7AD617}" destId="{C1A3D792-B08F-43B5-A6AA-60C7CF084F07}" srcOrd="0" destOrd="0" presId="urn:microsoft.com/office/officeart/2005/8/layout/vList2"/>
    <dgm:cxn modelId="{83643133-2403-4444-BB78-D0582DBAA425}" srcId="{0AA14BC7-8318-4061-9098-2272FD6999BA}" destId="{03401FAA-8D57-487B-AC57-0B286D7AD617}" srcOrd="2" destOrd="0" parTransId="{3BC4104C-4445-474A-9751-3110ABD2378D}" sibTransId="{8D732686-FC96-48F3-AE16-2ACD04CB4D27}"/>
    <dgm:cxn modelId="{BE1DAC45-A2F7-4115-B2D1-5BA124772717}" type="presOf" srcId="{95CC13E0-1E67-49A6-A5FC-085771C125DA}" destId="{65470EB1-BBE7-4FF2-8485-55019D607FAF}" srcOrd="0" destOrd="0" presId="urn:microsoft.com/office/officeart/2005/8/layout/vList2"/>
    <dgm:cxn modelId="{E0BB2C70-BDB3-4587-AF5D-A6A0FD9CD0F3}" type="presOf" srcId="{0AA14BC7-8318-4061-9098-2272FD6999BA}" destId="{B5D40A3B-89BB-45ED-BE2D-E49D2551BBE7}" srcOrd="0" destOrd="0" presId="urn:microsoft.com/office/officeart/2005/8/layout/vList2"/>
    <dgm:cxn modelId="{9A4DEC85-5220-44FF-A7CE-C75E2B3CFED4}" srcId="{0AA14BC7-8318-4061-9098-2272FD6999BA}" destId="{5814C7A1-F020-47C1-840E-4B6E421A4802}" srcOrd="1" destOrd="0" parTransId="{F5DBB0F3-1D03-48AA-BA16-E24ED07F8161}" sibTransId="{8C18135C-EBE7-4C09-B42A-35AC032EB9EC}"/>
    <dgm:cxn modelId="{BF1DF4A9-2A1C-4BCB-BBE9-9E035442A716}" type="presOf" srcId="{5814C7A1-F020-47C1-840E-4B6E421A4802}" destId="{ED62498D-9316-40CF-B721-2B7E9BC8B4D3}" srcOrd="0" destOrd="0" presId="urn:microsoft.com/office/officeart/2005/8/layout/vList2"/>
    <dgm:cxn modelId="{BE3F8BD7-37CD-48B2-A6A7-574E69FD3BF7}" srcId="{0AA14BC7-8318-4061-9098-2272FD6999BA}" destId="{95CC13E0-1E67-49A6-A5FC-085771C125DA}" srcOrd="0" destOrd="0" parTransId="{1C04781A-6F24-42E3-8078-0F776E09A4FE}" sibTransId="{1724DB7A-9AF1-4447-8C27-A34A7B023CB7}"/>
    <dgm:cxn modelId="{9B3106BC-1B9A-4811-9258-6EA3CB3D1D0A}" type="presParOf" srcId="{B5D40A3B-89BB-45ED-BE2D-E49D2551BBE7}" destId="{65470EB1-BBE7-4FF2-8485-55019D607FAF}" srcOrd="0" destOrd="0" presId="urn:microsoft.com/office/officeart/2005/8/layout/vList2"/>
    <dgm:cxn modelId="{D0E31056-24B7-4A70-BA7C-5CF5345A9707}" type="presParOf" srcId="{B5D40A3B-89BB-45ED-BE2D-E49D2551BBE7}" destId="{7CD98EA1-E9E4-4758-BA97-B24B04A21DBF}" srcOrd="1" destOrd="0" presId="urn:microsoft.com/office/officeart/2005/8/layout/vList2"/>
    <dgm:cxn modelId="{CCB9FE0F-4006-47E3-A1AD-454F6EC028EB}" type="presParOf" srcId="{B5D40A3B-89BB-45ED-BE2D-E49D2551BBE7}" destId="{ED62498D-9316-40CF-B721-2B7E9BC8B4D3}" srcOrd="2" destOrd="0" presId="urn:microsoft.com/office/officeart/2005/8/layout/vList2"/>
    <dgm:cxn modelId="{8EAF24F3-203D-46A2-A131-D4EDC5781D33}" type="presParOf" srcId="{B5D40A3B-89BB-45ED-BE2D-E49D2551BBE7}" destId="{CCE2FC52-5606-4325-BA9E-422CF2D91032}" srcOrd="3" destOrd="0" presId="urn:microsoft.com/office/officeart/2005/8/layout/vList2"/>
    <dgm:cxn modelId="{401D2EDE-3CC2-46EF-A8BD-29BD503D1C8A}" type="presParOf" srcId="{B5D40A3B-89BB-45ED-BE2D-E49D2551BBE7}" destId="{C1A3D792-B08F-43B5-A6AA-60C7CF084F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WHAT ARE SC?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WHAT SC ARE NOT MEANT TO BE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HOW GOD DESIGNED SC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ED4D-6C11-47E6-9723-93B74D0E49F1}">
      <dsp:nvSpPr>
        <dsp:cNvPr id="0" name=""/>
        <dsp:cNvSpPr/>
      </dsp:nvSpPr>
      <dsp:spPr>
        <a:xfrm>
          <a:off x="0" y="2198"/>
          <a:ext cx="10058399" cy="12326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Proactive – God designed healing and health, “God said it is good.”</a:t>
          </a:r>
          <a:br>
            <a:rPr lang="en-US" sz="1800" kern="1200" dirty="0"/>
          </a:br>
          <a:r>
            <a:rPr lang="en-US" sz="1800" kern="1200" dirty="0"/>
            <a:t>	Stem Cells grow every day depending on our health.</a:t>
          </a:r>
          <a:br>
            <a:rPr lang="en-US" sz="1800" kern="1200" dirty="0"/>
          </a:br>
          <a:endParaRPr lang="en-US" sz="1800" kern="1200" dirty="0"/>
        </a:p>
      </dsp:txBody>
      <dsp:txXfrm>
        <a:off x="60175" y="62373"/>
        <a:ext cx="9938049" cy="1112348"/>
      </dsp:txXfrm>
    </dsp:sp>
    <dsp:sp modelId="{B150430C-E83A-4FED-B51E-48DF5CC22D51}">
      <dsp:nvSpPr>
        <dsp:cNvPr id="0" name=""/>
        <dsp:cNvSpPr/>
      </dsp:nvSpPr>
      <dsp:spPr>
        <a:xfrm>
          <a:off x="0" y="1246456"/>
          <a:ext cx="10058399" cy="1232698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Reactive – Today’s medicine to be reparative – Jeffrey Epstein’s antiaging, Planned Parenthood selling to 	highest bidder</a:t>
          </a:r>
          <a:br>
            <a:rPr lang="en-US" sz="1600" kern="1200" dirty="0"/>
          </a:br>
          <a:r>
            <a:rPr lang="en-US" sz="1600" kern="1200" dirty="0"/>
            <a:t>	Science is learning quickly how to imitate God</a:t>
          </a:r>
          <a:br>
            <a:rPr lang="en-US" sz="1600" kern="1200" dirty="0"/>
          </a:br>
          <a:r>
            <a:rPr lang="en-US" sz="1600" kern="1200" dirty="0"/>
            <a:t>	Stem Cells for AIDS, MS, Heart, Diabetics plus more</a:t>
          </a:r>
          <a:br>
            <a:rPr lang="en-US" sz="1300" kern="1200" dirty="0"/>
          </a:br>
          <a:br>
            <a:rPr lang="en-US" sz="1300" kern="1200" dirty="0"/>
          </a:br>
          <a:endParaRPr lang="en-US" sz="1300" kern="1200" dirty="0"/>
        </a:p>
      </dsp:txBody>
      <dsp:txXfrm>
        <a:off x="60175" y="1306631"/>
        <a:ext cx="9938049" cy="1112348"/>
      </dsp:txXfrm>
    </dsp:sp>
    <dsp:sp modelId="{F4FE4430-9A63-4033-BCB3-900B8DB02853}">
      <dsp:nvSpPr>
        <dsp:cNvPr id="0" name=""/>
        <dsp:cNvSpPr/>
      </dsp:nvSpPr>
      <dsp:spPr>
        <a:xfrm>
          <a:off x="0" y="2490714"/>
          <a:ext cx="10058399" cy="1232698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Regenerative – Advanced medicine and God’s plan applied differently for same result</a:t>
          </a:r>
          <a:br>
            <a:rPr lang="en-US" sz="1600" kern="1200" dirty="0"/>
          </a:br>
          <a:r>
            <a:rPr lang="en-US" sz="1600" kern="1200" dirty="0"/>
            <a:t>	Healing God designed is getting rid of the bad and replacing with the new</a:t>
          </a:r>
          <a:br>
            <a:rPr lang="en-US" sz="1600" kern="1200" dirty="0"/>
          </a:br>
          <a:r>
            <a:rPr lang="en-US" sz="1600" kern="1200" dirty="0"/>
            <a:t>	Science is playing God – who gets the stem cells</a:t>
          </a:r>
        </a:p>
      </dsp:txBody>
      <dsp:txXfrm>
        <a:off x="60175" y="2550889"/>
        <a:ext cx="9938049" cy="1112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70EB1-BBE7-4FF2-8485-55019D607FAF}">
      <dsp:nvSpPr>
        <dsp:cNvPr id="0" name=""/>
        <dsp:cNvSpPr/>
      </dsp:nvSpPr>
      <dsp:spPr>
        <a:xfrm>
          <a:off x="0" y="67571"/>
          <a:ext cx="5906181" cy="1640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Embryo – first four months of life – undifferentiated cells</a:t>
          </a:r>
        </a:p>
      </dsp:txBody>
      <dsp:txXfrm>
        <a:off x="80103" y="147674"/>
        <a:ext cx="5745975" cy="1480718"/>
      </dsp:txXfrm>
    </dsp:sp>
    <dsp:sp modelId="{ED62498D-9316-40CF-B721-2B7E9BC8B4D3}">
      <dsp:nvSpPr>
        <dsp:cNvPr id="0" name=""/>
        <dsp:cNvSpPr/>
      </dsp:nvSpPr>
      <dsp:spPr>
        <a:xfrm>
          <a:off x="0" y="1794896"/>
          <a:ext cx="5906181" cy="1640924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Organs such as liver in unborn baby has stem cells to be used for growing other cells</a:t>
          </a:r>
        </a:p>
      </dsp:txBody>
      <dsp:txXfrm>
        <a:off x="80103" y="1874999"/>
        <a:ext cx="5745975" cy="1480718"/>
      </dsp:txXfrm>
    </dsp:sp>
    <dsp:sp modelId="{C1A3D792-B08F-43B5-A6AA-60C7CF084F07}">
      <dsp:nvSpPr>
        <dsp:cNvPr id="0" name=""/>
        <dsp:cNvSpPr/>
      </dsp:nvSpPr>
      <dsp:spPr>
        <a:xfrm>
          <a:off x="0" y="3522221"/>
          <a:ext cx="5906181" cy="1640924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YOU create stem cells daily</a:t>
          </a:r>
        </a:p>
      </dsp:txBody>
      <dsp:txXfrm>
        <a:off x="80103" y="3602324"/>
        <a:ext cx="5745975" cy="148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Stem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GODS NATURAL HEALER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7257CB-1FA9-4148-A6B6-CE45CBBCE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7" r="-2" b="1808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32" name="Rectangle 14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6BE82-27AA-4850-90F0-3BA0A6D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600"/>
              <a:t>FAT BURNING = TOXINS REMOVED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D405F8-B84C-4288-99B2-A304337A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Releases into the blood stream and body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Feel bad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Ache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Pain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Nausea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Headache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Stem Cells Gobble Up Fat Cells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DE465-C9C5-4BF6-9C15-622A96EC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/>
              <a:t>SHORT FASTS: </a:t>
            </a:r>
            <a:br>
              <a:rPr lang="en-US" sz="6000" cap="all" spc="-100" dirty="0"/>
            </a:br>
            <a:r>
              <a:rPr lang="en-US" sz="6000" cap="all" spc="-100" dirty="0"/>
              <a:t>12-15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16CF-C654-4BDA-909E-1EAF85E8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33" y="4708186"/>
            <a:ext cx="5068567" cy="7970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Starts the autophagy clock</a:t>
            </a:r>
            <a:b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Starts the stem cell production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ristwatch face">
            <a:extLst>
              <a:ext uri="{FF2B5EF4-FFF2-40B4-BE49-F238E27FC236}">
                <a16:creationId xmlns:a16="http://schemas.microsoft.com/office/drawing/2014/main" id="{AF92B162-3496-42FC-A7F6-2DA0FEB5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6" r="31309" b="-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7BFE0D69-9139-4BB7-B89B-64124843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52" r="1" b="15953"/>
          <a:stretch/>
        </p:blipFill>
        <p:spPr>
          <a:xfrm>
            <a:off x="1205746" y="645106"/>
            <a:ext cx="5077130" cy="556466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E1A82-27EB-443C-9AA1-F1B9A724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>
                <a:solidFill>
                  <a:schemeClr val="bg1"/>
                </a:solidFill>
              </a:rPr>
              <a:t>Plan Your Stress-Free Eating/Fasting</a:t>
            </a:r>
            <a:br>
              <a:rPr lang="en-US" sz="2600" cap="all" spc="-100" dirty="0">
                <a:solidFill>
                  <a:schemeClr val="bg1"/>
                </a:solidFill>
              </a:rPr>
            </a:br>
            <a:br>
              <a:rPr lang="en-US" sz="2600" cap="all" spc="-100" dirty="0">
                <a:solidFill>
                  <a:schemeClr val="bg1"/>
                </a:solidFill>
              </a:rPr>
            </a:br>
            <a:r>
              <a:rPr lang="en-US" sz="2600" cap="all" spc="-100" dirty="0">
                <a:solidFill>
                  <a:schemeClr val="bg1"/>
                </a:solidFill>
              </a:rPr>
              <a:t>Discover Habits</a:t>
            </a:r>
            <a:br>
              <a:rPr lang="en-US" sz="2600" cap="all" spc="-100" dirty="0">
                <a:solidFill>
                  <a:schemeClr val="bg1"/>
                </a:solidFill>
              </a:rPr>
            </a:br>
            <a:r>
              <a:rPr lang="en-US" sz="2600" cap="all" spc="-100" dirty="0">
                <a:solidFill>
                  <a:schemeClr val="bg1"/>
                </a:solidFill>
              </a:rPr>
              <a:t>Contrary to Desired Outcome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1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A4926F71-D204-4AA2-BE21-34396703E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5B848-5542-40BB-9A5C-ADC515FD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>
            <a:normAutofit/>
          </a:bodyPr>
          <a:lstStyle/>
          <a:p>
            <a:r>
              <a:rPr lang="en-US"/>
              <a:t>Speed Up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1E13-B32B-4D2E-960D-03355C99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0" y="2852792"/>
            <a:ext cx="4633415" cy="2572193"/>
          </a:xfrm>
        </p:spPr>
        <p:txBody>
          <a:bodyPr>
            <a:normAutofit/>
          </a:bodyPr>
          <a:lstStyle/>
          <a:p>
            <a:r>
              <a:rPr lang="en-US" dirty="0"/>
              <a:t>Eat Healthful Foods – ALWAYS</a:t>
            </a:r>
          </a:p>
          <a:p>
            <a:r>
              <a:rPr lang="en-US" dirty="0"/>
              <a:t>Exercise at Healthy Intervals</a:t>
            </a:r>
          </a:p>
          <a:p>
            <a:r>
              <a:rPr lang="en-US" dirty="0"/>
              <a:t>Praise the Lord  - ALWAYS</a:t>
            </a:r>
          </a:p>
          <a:p>
            <a:r>
              <a:rPr lang="en-US" dirty="0"/>
              <a:t>AVOID Toxins, Rx, Bitterness, Stress</a:t>
            </a:r>
          </a:p>
          <a:p>
            <a:r>
              <a:rPr lang="en-US" dirty="0"/>
              <a:t>Drink Purified Water</a:t>
            </a:r>
          </a:p>
          <a:p>
            <a:r>
              <a:rPr lang="en-US" dirty="0"/>
              <a:t>FAST Weekly</a:t>
            </a:r>
          </a:p>
          <a:p>
            <a:r>
              <a:rPr lang="en-US" dirty="0"/>
              <a:t>FAST Monthly</a:t>
            </a:r>
          </a:p>
        </p:txBody>
      </p:sp>
    </p:spTree>
    <p:extLst>
      <p:ext uri="{BB962C8B-B14F-4D97-AF65-F5344CB8AC3E}">
        <p14:creationId xmlns:p14="http://schemas.microsoft.com/office/powerpoint/2010/main" val="314863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STEM CELLS - SC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527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D6ACE5-10FD-45A9-AE79-A1051B81C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05" y="645106"/>
            <a:ext cx="6579759" cy="555989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B8847-66BE-45E1-AA43-590D62C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 dirty="0"/>
              <a:t>Cells indifferent</a:t>
            </a:r>
            <a:br>
              <a:rPr lang="en-US" sz="3000" cap="all" spc="-100" dirty="0"/>
            </a:br>
            <a:br>
              <a:rPr lang="en-US" sz="3000" cap="all" spc="-100" dirty="0"/>
            </a:br>
            <a:r>
              <a:rPr lang="en-US" sz="3000" cap="all" spc="-100" dirty="0"/>
              <a:t>god designed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9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0C872-40BD-4ADD-B762-C265D6C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PROACTIVE – REACTIVE - REGENERATIVE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60F0058-21B3-4910-AB70-B995D66E0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40688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0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67789-40BC-4887-9918-9A0B175B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Stem Cells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AFBFB0-B312-432C-A4B4-6AF6E2E25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7184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5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4C17A-A572-4AA3-9229-2A2C9271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01" y="882398"/>
            <a:ext cx="6061077" cy="51216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3B854-4962-444B-81C3-BC138634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STEM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5917-2D23-44AE-AFDD-10867209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ANTI-INFLAMMATORY: HEAL INFLAMMATION</a:t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ANTI-AGING: REPLACE OLD CELLS WITH NEW CELLS</a:t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ANGIO-GENESIS: NEW BLOOD VESSELS</a:t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REGENERATION: EX. NEW HEART CELLS, CONTRACT</a:t>
            </a:r>
          </a:p>
        </p:txBody>
      </p:sp>
    </p:spTree>
    <p:extLst>
      <p:ext uri="{BB962C8B-B14F-4D97-AF65-F5344CB8AC3E}">
        <p14:creationId xmlns:p14="http://schemas.microsoft.com/office/powerpoint/2010/main" val="124632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4E18-3F10-4D80-977C-B24E4A80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2" y="642594"/>
            <a:ext cx="10311468" cy="1371600"/>
          </a:xfrm>
        </p:spPr>
        <p:txBody>
          <a:bodyPr/>
          <a:lstStyle/>
          <a:p>
            <a:r>
              <a:rPr lang="en-US" dirty="0"/>
              <a:t>SPEED UP DISEASE &amp; SC DEPLETION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4684D-51A5-4D3D-938E-694A9D832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r>
              <a:rPr lang="en-US" dirty="0"/>
              <a:t>TOXINS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POOR DIET</a:t>
            </a:r>
          </a:p>
          <a:p>
            <a:r>
              <a:rPr lang="en-US" dirty="0"/>
              <a:t>ENVIRONMENTAL TOXINS</a:t>
            </a:r>
          </a:p>
          <a:p>
            <a:r>
              <a:rPr 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123352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550BB0-B02D-4678-8AF0-D18B2146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01" y="1036610"/>
            <a:ext cx="7237877" cy="48131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399E8-D4BB-4E2E-96A0-C6DA7467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STEM CELLS TO THE RESCUE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E039D-D345-4AFB-B8A7-35B6EF54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to injury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new cells</a:t>
            </a:r>
          </a:p>
        </p:txBody>
      </p:sp>
    </p:spTree>
    <p:extLst>
      <p:ext uri="{BB962C8B-B14F-4D97-AF65-F5344CB8AC3E}">
        <p14:creationId xmlns:p14="http://schemas.microsoft.com/office/powerpoint/2010/main" val="42749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BAB7C-FC50-4757-B931-7292A87A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FASTING FOR STEM CELLS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Speeds up the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5689-2C81-45BD-A94B-5E4C775C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AUTOPHAGY – Death of bad and old cells, using old cells for energy,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Most intensive when fasting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Stimulates replacement cells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STIMULATES – stem cell production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New cells work harder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Fasting makes the cells more dependent on using fat for energy – not sugar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6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{43D54D0C-2184-414A-A8BA-8C16A4027016}tf11531919_win32</Template>
  <TotalTime>72</TotalTime>
  <Words>384</Words>
  <Application>Microsoft Office PowerPoint</Application>
  <PresentationFormat>Widescreen</PresentationFormat>
  <Paragraphs>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Calibri</vt:lpstr>
      <vt:lpstr>Garamond</vt:lpstr>
      <vt:lpstr>SavonVTI</vt:lpstr>
      <vt:lpstr>Stem cells</vt:lpstr>
      <vt:lpstr>STEM CELLS - SC</vt:lpstr>
      <vt:lpstr>Cells indifferent  god designed</vt:lpstr>
      <vt:lpstr>PROACTIVE – REACTIVE - REGENERATIVE</vt:lpstr>
      <vt:lpstr>Stem Cells</vt:lpstr>
      <vt:lpstr>STEM CELLS</vt:lpstr>
      <vt:lpstr>SPEED UP DISEASE &amp; SC DEPLETION</vt:lpstr>
      <vt:lpstr>STEM CELLS TO THE RESCUE</vt:lpstr>
      <vt:lpstr>FASTING FOR STEM CELLS Speeds up the Renewal</vt:lpstr>
      <vt:lpstr>FAT BURNING = TOXINS REMOVED</vt:lpstr>
      <vt:lpstr>SHORT FASTS:  12-15 HOURS</vt:lpstr>
      <vt:lpstr>Plan Your Stress-Free Eating/Fasting  Discover Habits Contrary to Desired Outcome</vt:lpstr>
      <vt:lpstr>Speed Up Healing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</dc:title>
  <dc:creator>Annette Reeder</dc:creator>
  <cp:lastModifiedBy>Annette Reeder</cp:lastModifiedBy>
  <cp:revision>1</cp:revision>
  <dcterms:created xsi:type="dcterms:W3CDTF">2021-11-02T17:46:40Z</dcterms:created>
  <dcterms:modified xsi:type="dcterms:W3CDTF">2021-11-02T18:58:53Z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